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0" r:id="rId3"/>
    <p:sldId id="263" r:id="rId4"/>
    <p:sldId id="539" r:id="rId5"/>
    <p:sldId id="540" r:id="rId6"/>
    <p:sldId id="541" r:id="rId7"/>
    <p:sldId id="542" r:id="rId8"/>
    <p:sldId id="285" r:id="rId9"/>
    <p:sldId id="290" r:id="rId10"/>
    <p:sldId id="563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258" r:id="rId31"/>
    <p:sldId id="547" r:id="rId32"/>
    <p:sldId id="330" r:id="rId33"/>
    <p:sldId id="332" r:id="rId34"/>
    <p:sldId id="333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3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70" r:id="rId63"/>
    <p:sldId id="371" r:id="rId64"/>
    <p:sldId id="374" r:id="rId65"/>
    <p:sldId id="380" r:id="rId66"/>
    <p:sldId id="382" r:id="rId67"/>
    <p:sldId id="545" r:id="rId68"/>
    <p:sldId id="386" r:id="rId69"/>
    <p:sldId id="387" r:id="rId70"/>
    <p:sldId id="390" r:id="rId71"/>
    <p:sldId id="546" r:id="rId72"/>
    <p:sldId id="393" r:id="rId73"/>
    <p:sldId id="562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286"/>
  </p:normalViewPr>
  <p:slideViewPr>
    <p:cSldViewPr snapToGrid="0" snapToObjects="1">
      <p:cViewPr varScale="1">
        <p:scale>
          <a:sx n="161" d="100"/>
          <a:sy n="161" d="100"/>
        </p:scale>
        <p:origin x="77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0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/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" sz="2400" dirty="0"/>
              </a:p>
            </p:txBody>
          </p:sp>
        </mc:Choice>
        <mc:Fallback xmlns="">
          <p:sp>
            <p:nvSpPr>
              <p:cNvPr id="30" name="Shape 681">
                <a:extLst>
                  <a:ext uri="{FF2B5EF4-FFF2-40B4-BE49-F238E27FC236}">
                    <a16:creationId xmlns:a16="http://schemas.microsoft.com/office/drawing/2014/main" id="{D54ED543-EC7F-2D4F-926E-2346B9CE5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97" y="2285471"/>
                <a:ext cx="3159505" cy="877947"/>
              </a:xfrm>
              <a:prstGeom prst="rect">
                <a:avLst/>
              </a:prstGeom>
              <a:blipFill>
                <a:blip r:embed="rId3"/>
                <a:stretch>
                  <a:fillRect t="-13043" b="-1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F05ED2A-E62D-E444-9885-167E6444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93" y="1073426"/>
            <a:ext cx="4648310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bag-of-visual-words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2780</Words>
  <Application>Microsoft Macintosh PowerPoint</Application>
  <PresentationFormat>On-screen Show (16:9)</PresentationFormat>
  <Paragraphs>644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456</cp:revision>
  <dcterms:modified xsi:type="dcterms:W3CDTF">2020-05-12T08:51:11Z</dcterms:modified>
</cp:coreProperties>
</file>